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/>
    <p:restoredTop sz="94666"/>
  </p:normalViewPr>
  <p:slideViewPr>
    <p:cSldViewPr snapToGrid="0">
      <p:cViewPr varScale="1">
        <p:scale>
          <a:sx n="98" d="100"/>
          <a:sy n="98" d="100"/>
        </p:scale>
        <p:origin x="1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01147-1589-4088-987C-9CBADDE90493}" type="datetimeFigureOut">
              <a:rPr lang="es-US" smtClean="0"/>
              <a:t>4/13/23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E0343-A881-47D2-BEA3-8A7CDB92C385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254558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C90E7-C6E1-4326-B66A-31D279E65D5D}" type="datetimeFigureOut">
              <a:rPr lang="es-US" smtClean="0"/>
              <a:t>4/13/23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6831-245A-4D1F-8F53-FFE5D5C866A9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3742559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B04C-944C-A548-B350-37468C4D310C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4148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023B-4780-8B47-A605-B8B27370B52B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091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0E37-E524-764D-BA5E-F8C59D38442D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4543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3800-25D6-2B45-888E-9EF0A2BC05DB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9796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DC69-E540-C846-BEAF-F2F4F73FE14A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6600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5EA2-61EF-354B-99F4-2926EFF7FB31}" type="datetime1">
              <a:rPr lang="en-US" smtClean="0"/>
              <a:t>4/13/23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2868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2F57-85E1-5B48-8E37-A5C64AC557EF}" type="datetime1">
              <a:rPr lang="en-US" smtClean="0"/>
              <a:t>4/13/23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792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4E82-AA21-684B-99C9-B573645A9844}" type="datetime1">
              <a:rPr lang="en-US" smtClean="0"/>
              <a:t>4/13/23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7944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14BB-12A1-6C4D-9077-CBC55699CE3B}" type="datetime1">
              <a:rPr lang="en-US" smtClean="0"/>
              <a:t>4/13/23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542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3B6D-EB60-014C-9878-12B605188D0C}" type="datetime1">
              <a:rPr lang="en-US" smtClean="0"/>
              <a:t>4/13/23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8506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8B17-B3FE-BC43-BF5A-13AFE92DB98C}" type="datetime1">
              <a:rPr lang="en-US" smtClean="0"/>
              <a:t>4/13/23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143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5BF1-6213-DA4F-B897-8CDF3FCCA49D}" type="datetime1">
              <a:rPr lang="en-US" smtClean="0"/>
              <a:t>4/13/23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DLC CONSULTANTS INC © 2023 WWW.DLCCONSULTANTSINC.COM</a:t>
            </a:r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AF0A-9ABF-4822-A252-2113AA8A8B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339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769902"/>
            <a:ext cx="10530840" cy="1137638"/>
          </a:xfrm>
        </p:spPr>
        <p:txBody>
          <a:bodyPr>
            <a:normAutofit/>
          </a:bodyPr>
          <a:lstStyle/>
          <a:p>
            <a:pPr algn="ctr"/>
            <a:r>
              <a:rPr lang="es-ES_tradnl" sz="2400" i="1" dirty="0">
                <a:latin typeface="Book Antiqua" panose="02040602050305030304" pitchFamily="18" charset="0"/>
              </a:rPr>
              <a:t>Una de las tareas de mas importancia al decidir casarnos es saber </a:t>
            </a:r>
            <a:br>
              <a:rPr lang="es-ES_tradnl" sz="2400" i="1" dirty="0">
                <a:latin typeface="Book Antiqua" panose="02040602050305030304" pitchFamily="18" charset="0"/>
              </a:rPr>
            </a:br>
            <a:r>
              <a:rPr lang="es-ES_tradnl" sz="2400" i="1" dirty="0">
                <a:latin typeface="Book Antiqua" panose="02040602050305030304" pitchFamily="18" charset="0"/>
              </a:rPr>
              <a:t>por qué lo estamos haciendo. </a:t>
            </a:r>
            <a:endParaRPr lang="es-US" sz="2400" i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82" y="2997778"/>
            <a:ext cx="7186341" cy="3268334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ES_tradnl" sz="2200" b="1">
                <a:latin typeface="Book Antiqua" panose="02040602050305030304" pitchFamily="18" charset="0"/>
              </a:rPr>
              <a:t>¿ Porqué </a:t>
            </a:r>
            <a:r>
              <a:rPr lang="es-ES_tradnl" sz="2200" b="1" dirty="0">
                <a:latin typeface="Book Antiqua" panose="02040602050305030304" pitchFamily="18" charset="0"/>
              </a:rPr>
              <a:t>deseo casarme?…</a:t>
            </a:r>
          </a:p>
          <a:p>
            <a:pPr lvl="1">
              <a:lnSpc>
                <a:spcPct val="150000"/>
              </a:lnSpc>
            </a:pPr>
            <a:r>
              <a:rPr lang="es-ES_tradnl" sz="1800" b="1" dirty="0">
                <a:latin typeface="Book Antiqua" panose="02040602050305030304" pitchFamily="18" charset="0"/>
              </a:rPr>
              <a:t>Para tener una linda boda, un traje espectacular, para poder compartir con mis amistades y con mi familia.</a:t>
            </a:r>
            <a:endParaRPr lang="es-US" sz="1800" b="1" dirty="0">
              <a:latin typeface="Book Antiqua" panose="020406020503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s-US" sz="1800" b="1" dirty="0">
                <a:latin typeface="Book Antiqua" panose="02040602050305030304" pitchFamily="18" charset="0"/>
              </a:rPr>
              <a:t>Para no pecar ni caer en tentación. </a:t>
            </a:r>
            <a:endParaRPr lang="es-US" sz="2200" b="1" dirty="0">
              <a:latin typeface="Book Antiqua" panose="020406020503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s-US" sz="1800" b="1" dirty="0">
                <a:latin typeface="Book Antiqua" panose="02040602050305030304" pitchFamily="18" charset="0"/>
              </a:rPr>
              <a:t>P</a:t>
            </a:r>
            <a:r>
              <a:rPr lang="es-ES_tradnl" sz="1800" b="1" dirty="0">
                <a:latin typeface="Book Antiqua" panose="02040602050305030304" pitchFamily="18" charset="0"/>
              </a:rPr>
              <a:t>ara salir del “club de solteros” o el de los “solterones”. </a:t>
            </a:r>
            <a:endParaRPr lang="es-US" sz="1800" b="1" dirty="0">
              <a:latin typeface="Book Antiqua" panose="020406020503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s-ES_tradnl" sz="2000" b="1" dirty="0">
                <a:latin typeface="Book Antiqua" panose="02040602050305030304" pitchFamily="18" charset="0"/>
              </a:rPr>
              <a:t>Para tener una familia. </a:t>
            </a:r>
            <a:endParaRPr lang="es-US" sz="2000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s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37557" y="339109"/>
            <a:ext cx="9762705" cy="1312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3600" spc="600" dirty="0">
                <a:solidFill>
                  <a:srgbClr val="0070C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i="1" spc="600" dirty="0">
                <a:solidFill>
                  <a:srgbClr val="0070C0"/>
                </a:solidFill>
                <a:latin typeface="ACADEMY ENGRAVED LET PLAIN:1.0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DLC CONSULTANTS INC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Dorily Esquilin &amp; Dr. Alexander </a:t>
            </a: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Rúa</a:t>
            </a:r>
            <a:endParaRPr lang="en-US" sz="1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www.dlcconsultantsinc.com</a:t>
            </a:r>
            <a:endParaRPr lang="es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Living Neighbourhoods — Ideas Plann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16" y="3025514"/>
            <a:ext cx="3890147" cy="32405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92486" cy="365125"/>
          </a:xfrm>
        </p:spPr>
        <p:txBody>
          <a:bodyPr/>
          <a:lstStyle/>
          <a:p>
            <a:r>
              <a:rPr lang="pt-BR" b="1" dirty="0"/>
              <a:t>DLC CONSULTANTS INC © 2023 WWW.DLCCONSULTANTSINC.COM</a:t>
            </a:r>
            <a:endParaRPr lang="es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1</a:t>
            </a:fld>
            <a:endParaRPr lang="es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1450603-D76E-561A-9987-602B8DF3E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46" y="105352"/>
            <a:ext cx="1916213" cy="15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5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37557" y="339109"/>
            <a:ext cx="9762705" cy="1312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3600" spc="600">
                <a:solidFill>
                  <a:srgbClr val="0070C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i="1" spc="600">
                <a:solidFill>
                  <a:srgbClr val="0070C0"/>
                </a:solidFill>
                <a:latin typeface="ACADEMY ENGRAVED LET PLAIN:1.0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DLC CONSULTANTS INC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Dorily Esquilin &amp; Dr. Alexander Rúa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www.dlcconsultantsinc.com</a:t>
            </a:r>
            <a:endParaRPr lang="es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92486" cy="365125"/>
          </a:xfrm>
        </p:spPr>
        <p:txBody>
          <a:bodyPr/>
          <a:lstStyle/>
          <a:p>
            <a:r>
              <a:rPr lang="pt-BR" b="1"/>
              <a:t>DLC CONSULTANTS INC © 2023 WWW.DLCCONSULTANTSINC.COM</a:t>
            </a:r>
            <a:endParaRPr lang="es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2</a:t>
            </a:fld>
            <a:endParaRPr lang="es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1450603-D76E-561A-9987-602B8DF3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9" y="222230"/>
            <a:ext cx="1916213" cy="1546576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00F05E-722A-0894-6FF6-19BF1523D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5622" y="1990374"/>
            <a:ext cx="9654640" cy="4027529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US" sz="2700" b="1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s-US" sz="2700" b="1">
                <a:latin typeface="Book Antiqua" panose="02040602050305030304" pitchFamily="18" charset="0"/>
              </a:rPr>
              <a:t>¿Qué preguntas </a:t>
            </a:r>
            <a:r>
              <a:rPr lang="es-US" sz="2700" b="1">
                <a:solidFill>
                  <a:srgbClr val="FF0000"/>
                </a:solidFill>
                <a:latin typeface="Book Antiqua" panose="02040602050305030304" pitchFamily="18" charset="0"/>
              </a:rPr>
              <a:t>DEBES HACER </a:t>
            </a:r>
            <a:r>
              <a:rPr lang="es-US" sz="2700" b="1">
                <a:latin typeface="Book Antiqua" panose="02040602050305030304" pitchFamily="18" charset="0"/>
              </a:rPr>
              <a:t>para conocer a tu prometido (a) mejor 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US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US"/>
              <a:t>__________________________________________________________________________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US"/>
              <a:t>__________________________________________________________________________</a:t>
            </a:r>
            <a:endParaRPr lang="es-US" dirty="0"/>
          </a:p>
        </p:txBody>
      </p:sp>
      <p:pic>
        <p:nvPicPr>
          <p:cNvPr id="12" name="Picture 11" descr="Emotional marriage proposal for a young &lt;strong&gt;couple&lt;/strong&gt; in Myrtle Beach">
            <a:extLst>
              <a:ext uri="{FF2B5EF4-FFF2-40B4-BE49-F238E27FC236}">
                <a16:creationId xmlns:a16="http://schemas.microsoft.com/office/drawing/2014/main" id="{05714CA6-7E73-C73B-F833-5B62459A45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" y="2288154"/>
            <a:ext cx="1897561" cy="343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6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37557" y="339109"/>
            <a:ext cx="9762705" cy="1312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3600" spc="600" dirty="0">
                <a:solidFill>
                  <a:srgbClr val="0070C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i="1" spc="600" dirty="0">
                <a:solidFill>
                  <a:srgbClr val="0070C0"/>
                </a:solidFill>
                <a:latin typeface="ACADEMY ENGRAVED LET PLAIN:1.0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DLC CONSULTANTS INC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Dorily Esquilin &amp; Dr. Alexander </a:t>
            </a: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Rúa</a:t>
            </a:r>
            <a:endParaRPr lang="en-US" sz="1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www.dlcconsultantsinc.com</a:t>
            </a:r>
            <a:endParaRPr lang="es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92486" cy="365125"/>
          </a:xfrm>
        </p:spPr>
        <p:txBody>
          <a:bodyPr/>
          <a:lstStyle/>
          <a:p>
            <a:r>
              <a:rPr lang="pt-BR" b="1" dirty="0"/>
              <a:t>DLC CONSULTANTS INC © 2023 WWW.DLCCONSULTANTSINC.COM</a:t>
            </a:r>
            <a:endParaRPr lang="es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3</a:t>
            </a:fld>
            <a:endParaRPr lang="es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1450603-D76E-561A-9987-602B8DF3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9" y="222230"/>
            <a:ext cx="1916213" cy="1546576"/>
          </a:xfrm>
          <a:prstGeom prst="rect">
            <a:avLst/>
          </a:prstGeom>
        </p:spPr>
      </p:pic>
      <p:sp>
        <p:nvSpPr>
          <p:cNvPr id="5" name="Content Placeholder 16">
            <a:extLst>
              <a:ext uri="{FF2B5EF4-FFF2-40B4-BE49-F238E27FC236}">
                <a16:creationId xmlns:a16="http://schemas.microsoft.com/office/drawing/2014/main" id="{3A9E66F2-A301-EA1A-09E9-B638E339A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57" y="1945569"/>
            <a:ext cx="9762705" cy="429847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S" b="1" dirty="0">
                <a:solidFill>
                  <a:srgbClr val="FF0000"/>
                </a:solidFill>
                <a:latin typeface="Book Antiqua" panose="02040602050305030304" pitchFamily="18" charset="0"/>
              </a:rPr>
              <a:t>¿Cual es tu razón para casarte?</a:t>
            </a:r>
          </a:p>
          <a:p>
            <a:pPr marL="0" indent="0">
              <a:buNone/>
            </a:pPr>
            <a:r>
              <a:rPr lang="es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6" name="Picture 5" descr="La princesa de las alas rosas: Explicar el autismo a los niños">
            <a:extLst>
              <a:ext uri="{FF2B5EF4-FFF2-40B4-BE49-F238E27FC236}">
                <a16:creationId xmlns:a16="http://schemas.microsoft.com/office/drawing/2014/main" id="{D200DB28-9645-0616-DA17-8CAC627ABF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3" t="10844" r="11384" b="8315"/>
          <a:stretch/>
        </p:blipFill>
        <p:spPr>
          <a:xfrm>
            <a:off x="0" y="2218488"/>
            <a:ext cx="3127169" cy="375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7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37557" y="339109"/>
            <a:ext cx="9762705" cy="1312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3600" spc="600" dirty="0">
                <a:solidFill>
                  <a:srgbClr val="0070C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i="1" spc="600" dirty="0">
                <a:solidFill>
                  <a:srgbClr val="0070C0"/>
                </a:solidFill>
                <a:latin typeface="ACADEMY ENGRAVED LET PLAIN:1.0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DLC CONSULTANTS INC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Dorily Esquilin &amp; Dr. Alexander </a:t>
            </a: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Rúa</a:t>
            </a:r>
            <a:endParaRPr lang="en-US" sz="1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www.dlcconsultantsinc.com</a:t>
            </a:r>
            <a:endParaRPr lang="es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92486" cy="365125"/>
          </a:xfrm>
        </p:spPr>
        <p:txBody>
          <a:bodyPr/>
          <a:lstStyle/>
          <a:p>
            <a:r>
              <a:rPr lang="pt-BR" b="1" dirty="0"/>
              <a:t>DLC CONSULTANTS INC © 2023 WWW.DLCCONSULTANTSINC.COM</a:t>
            </a:r>
            <a:endParaRPr lang="es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4</a:t>
            </a:fld>
            <a:endParaRPr lang="es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1450603-D76E-561A-9987-602B8DF3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9" y="222230"/>
            <a:ext cx="1916213" cy="1546576"/>
          </a:xfrm>
          <a:prstGeom prst="rect">
            <a:avLst/>
          </a:prstGeom>
        </p:spPr>
      </p:pic>
      <p:pic>
        <p:nvPicPr>
          <p:cNvPr id="2" name="Picture 1" descr="Heart clip art">
            <a:extLst>
              <a:ext uri="{FF2B5EF4-FFF2-40B4-BE49-F238E27FC236}">
                <a16:creationId xmlns:a16="http://schemas.microsoft.com/office/drawing/2014/main" id="{337A6FC3-FB85-01E9-8F99-861B9F9C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8" y="2274853"/>
            <a:ext cx="2133599" cy="3639908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39D51A-39DC-2809-1B96-03B1DE3B98C7}"/>
              </a:ext>
            </a:extLst>
          </p:cNvPr>
          <p:cNvSpPr txBox="1">
            <a:spLocks/>
          </p:cNvSpPr>
          <p:nvPr/>
        </p:nvSpPr>
        <p:spPr>
          <a:xfrm>
            <a:off x="2137557" y="2010419"/>
            <a:ext cx="9762705" cy="41687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US" sz="3000" b="1" dirty="0">
                <a:latin typeface="Book Antiqua" panose="02040602050305030304" pitchFamily="18" charset="0"/>
              </a:rPr>
              <a:t>  ¿Qué preguntas </a:t>
            </a:r>
            <a:r>
              <a:rPr lang="es-US" sz="3000" b="1" dirty="0">
                <a:solidFill>
                  <a:srgbClr val="FF0000"/>
                </a:solidFill>
                <a:latin typeface="Book Antiqua" panose="02040602050305030304" pitchFamily="18" charset="0"/>
              </a:rPr>
              <a:t>HAS HECHO </a:t>
            </a:r>
            <a:r>
              <a:rPr lang="es-US" sz="3000" b="1" dirty="0">
                <a:latin typeface="Book Antiqua" panose="02040602050305030304" pitchFamily="18" charset="0"/>
              </a:rPr>
              <a:t>para conocer a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US" sz="3000" b="1" dirty="0">
                <a:latin typeface="Book Antiqua" panose="02040602050305030304" pitchFamily="18" charset="0"/>
              </a:rPr>
              <a:t>   tu prometido (a) mejor?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17761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37557" y="339109"/>
            <a:ext cx="9762705" cy="1312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3600" spc="600" dirty="0">
                <a:solidFill>
                  <a:srgbClr val="0070C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b="1" i="1" spc="600" dirty="0">
                <a:solidFill>
                  <a:srgbClr val="0070C0"/>
                </a:solidFill>
                <a:latin typeface="ACADEMY ENGRAVED LET PLAIN:1.0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DLC CONSULTANTS INC</a:t>
            </a: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Dorily Esquilin &amp; Dr. Alexander </a:t>
            </a: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Rúa</a:t>
            </a:r>
            <a:endParaRPr lang="en-US" sz="1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www.dlcconsultantsinc.com</a:t>
            </a:r>
            <a:endParaRPr lang="es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192486" cy="365125"/>
          </a:xfrm>
        </p:spPr>
        <p:txBody>
          <a:bodyPr/>
          <a:lstStyle/>
          <a:p>
            <a:r>
              <a:rPr lang="pt-BR" b="1" dirty="0"/>
              <a:t>DLC CONSULTANTS INC © 2023 WWW.DLCCONSULTANTSINC.COM</a:t>
            </a:r>
            <a:endParaRPr lang="es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AF0A-9ABF-4822-A252-2113AA8A8BB0}" type="slidenum">
              <a:rPr lang="es-US" smtClean="0"/>
              <a:t>5</a:t>
            </a:fld>
            <a:endParaRPr lang="es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1450603-D76E-561A-9987-602B8DF3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9" y="222230"/>
            <a:ext cx="1916213" cy="1546576"/>
          </a:xfrm>
          <a:prstGeom prst="rect">
            <a:avLst/>
          </a:prstGeom>
        </p:spPr>
      </p:pic>
      <p:pic>
        <p:nvPicPr>
          <p:cNvPr id="3" name="Picture 2" descr="5 good reasons to become a reflective coach | Newbycoach ...">
            <a:extLst>
              <a:ext uri="{FF2B5EF4-FFF2-40B4-BE49-F238E27FC236}">
                <a16:creationId xmlns:a16="http://schemas.microsoft.com/office/drawing/2014/main" id="{41C2C43E-72E2-9527-0FFE-E20D17D353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1" y="2029433"/>
            <a:ext cx="3239191" cy="39494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FAA425-D757-41DC-0DF5-F76CD138756E}"/>
              </a:ext>
            </a:extLst>
          </p:cNvPr>
          <p:cNvSpPr/>
          <p:nvPr/>
        </p:nvSpPr>
        <p:spPr>
          <a:xfrm>
            <a:off x="4038600" y="1768806"/>
            <a:ext cx="7861662" cy="49775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US" sz="5400" i="1" spc="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Me caso...</a:t>
            </a:r>
            <a:endParaRPr lang="es-US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s-US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#1: Para combatir la soledad. </a:t>
            </a:r>
          </a:p>
          <a:p>
            <a:pPr>
              <a:lnSpc>
                <a:spcPct val="150000"/>
              </a:lnSpc>
            </a:pPr>
            <a:r>
              <a:rPr lang="es-US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#2: Para saciar una necesidad sexual.</a:t>
            </a:r>
          </a:p>
          <a:p>
            <a:pPr>
              <a:lnSpc>
                <a:spcPct val="150000"/>
              </a:lnSpc>
            </a:pPr>
            <a:r>
              <a:rPr lang="es-US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#3: Por obligación eclesiástica.</a:t>
            </a:r>
          </a:p>
          <a:p>
            <a:pPr>
              <a:lnSpc>
                <a:spcPct val="150000"/>
              </a:lnSpc>
            </a:pPr>
            <a:r>
              <a:rPr lang="es-US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#4: Por expectativas y presiones familiares.</a:t>
            </a:r>
          </a:p>
          <a:p>
            <a:pPr>
              <a:lnSpc>
                <a:spcPct val="150000"/>
              </a:lnSpc>
            </a:pPr>
            <a:r>
              <a:rPr lang="es-US" sz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#5:   Por costumbre social.</a:t>
            </a:r>
          </a:p>
          <a:p>
            <a:pPr>
              <a:lnSpc>
                <a:spcPct val="150000"/>
              </a:lnSpc>
            </a:pPr>
            <a:r>
              <a:rPr lang="es-US" sz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#6:   Para ser feliz.</a:t>
            </a:r>
          </a:p>
          <a:p>
            <a:pPr>
              <a:lnSpc>
                <a:spcPct val="150000"/>
              </a:lnSpc>
            </a:pPr>
            <a:r>
              <a:rPr lang="es-US" sz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#7:   Para salir de la casa paternal.</a:t>
            </a:r>
            <a:endParaRPr lang="es-US" sz="180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US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Razón #8: _______________________________________________ </a:t>
            </a:r>
          </a:p>
          <a:p>
            <a:pPr>
              <a:lnSpc>
                <a:spcPct val="107000"/>
              </a:lnSpc>
            </a:pPr>
            <a:endParaRPr lang="es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8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336</Words>
  <Application>Microsoft Macintosh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ACADEMY ENGRAVED LET PLAIN:1.0</vt:lpstr>
      <vt:lpstr>Arial</vt:lpstr>
      <vt:lpstr>Book Antiqua</vt:lpstr>
      <vt:lpstr>Bookman Old Style</vt:lpstr>
      <vt:lpstr>Calibri</vt:lpstr>
      <vt:lpstr>Calibri Light</vt:lpstr>
      <vt:lpstr>Office Theme</vt:lpstr>
      <vt:lpstr>Una de las tareas de mas importancia al decidir casarnos es saber  por qué lo estamos haciendo. </vt:lpstr>
      <vt:lpstr>PowerPoint Presentation</vt:lpstr>
      <vt:lpstr>PowerPoint Presentation</vt:lpstr>
      <vt:lpstr>PowerPoint Presentation</vt:lpstr>
      <vt:lpstr>PowerPoint Presentation</vt:lpstr>
    </vt:vector>
  </TitlesOfParts>
  <Company>Keiser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DLC UNIVERSITY</dc:title>
  <dc:creator>Dorily Esquilin</dc:creator>
  <cp:lastModifiedBy>dorily esquilin</cp:lastModifiedBy>
  <cp:revision>168</cp:revision>
  <dcterms:created xsi:type="dcterms:W3CDTF">2020-02-15T20:36:36Z</dcterms:created>
  <dcterms:modified xsi:type="dcterms:W3CDTF">2023-04-14T01:16:22Z</dcterms:modified>
</cp:coreProperties>
</file>